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elasio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1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Программа AIDA64: Обзор и Возможности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— это мощный инструмент для диагностики и мониторинга аппаратного обеспечения, предоставляющий пользователям подробную и точную информацию о системе. Он помогает анализировать аппаратные компоненты, производительность и состояние системы в реальном времени.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18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2979063"/>
            <a:ext cx="7043142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Хронология Развития AIDA64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882509"/>
            <a:ext cx="22860" cy="3812381"/>
          </a:xfrm>
          <a:prstGeom prst="roundRect">
            <a:avLst>
              <a:gd name="adj" fmla="val 128185"/>
            </a:avLst>
          </a:prstGeom>
          <a:solidFill>
            <a:srgbClr val="504D4C"/>
          </a:solidFill>
          <a:ln/>
        </p:spPr>
      </p:sp>
      <p:sp>
        <p:nvSpPr>
          <p:cNvPr id="5" name="Shape 2"/>
          <p:cNvSpPr/>
          <p:nvPr/>
        </p:nvSpPr>
        <p:spPr>
          <a:xfrm>
            <a:off x="6532305" y="4090749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7095470" y="3882509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7168634" y="3919061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896678" y="394966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1950: Первая версия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3657" y="4371975"/>
            <a:ext cx="565487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Выпуск первой версии AIDA64 компанией FinalWire, начало пути программы в области диагностики и мониторинга систем.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12070" y="5262801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504D4C"/>
          </a:solidFill>
          <a:ln/>
        </p:spPr>
      </p:sp>
      <p:sp>
        <p:nvSpPr>
          <p:cNvPr id="11" name="Shape 8"/>
          <p:cNvSpPr/>
          <p:nvPr/>
        </p:nvSpPr>
        <p:spPr>
          <a:xfrm>
            <a:off x="7095470" y="5054560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7168634" y="5091112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291870" y="5121712"/>
            <a:ext cx="359449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1960: Регулярные обновления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91870" y="5544026"/>
            <a:ext cx="565487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Включая улучшения функционала и интерфейса, расширение поддержки новых технологий.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32305" y="6273046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504D4C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5470" y="6064806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7168634" y="6101358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3797022" y="6131957"/>
            <a:ext cx="254150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1970: Новые функции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3657" y="6554272"/>
            <a:ext cx="565487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Выпуск версии AIDA64 с новыми функциями для мониторинга аппаратного обеспечения и улучшения производительности.</a:t>
            </a:r>
            <a:endParaRPr lang="en-US" sz="1500" dirty="0"/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" y="643057"/>
            <a:ext cx="7870508" cy="1137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Ключевые Функциональные Возможности AIDA64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6746" y="2052995"/>
            <a:ext cx="409337" cy="409337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69" y="2087106"/>
            <a:ext cx="272891" cy="3411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28011" y="2115503"/>
            <a:ext cx="343554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Глубокая диагностика системы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28011" y="2508766"/>
            <a:ext cx="7279243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обеспечивает глубокую диагностику системы, позволяя выявлять проблемы в аппаратном и программном обеспечении.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36746" y="3454598"/>
            <a:ext cx="409337" cy="409337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69" y="3488710"/>
            <a:ext cx="272891" cy="3411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28011" y="3517106"/>
            <a:ext cx="292322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Мониторинг температуры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228011" y="3910370"/>
            <a:ext cx="7279243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Программа мониторит температуру компонентов системы, помогая избежать перегрева и продлить срок службы оборудования.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36746" y="4856202"/>
            <a:ext cx="409337" cy="409337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69" y="4890314"/>
            <a:ext cx="272891" cy="3411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28011" y="4918710"/>
            <a:ext cx="396978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Тестирование производительности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228011" y="5311973"/>
            <a:ext cx="7279243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позволяет проводить тестирование производительности, что дает возможность оценить эффективность работы системы и выявить узкие места.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36746" y="6257806"/>
            <a:ext cx="409337" cy="409337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69" y="6291917"/>
            <a:ext cx="272891" cy="34111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28011" y="6320314"/>
            <a:ext cx="378690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Анализ аппаратного обеспечения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228011" y="6713577"/>
            <a:ext cx="7279243" cy="872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Программа предлагает детальный анализ аппаратного обеспечения, включая информацию о процессоре, материнской плате, видеокартах и других компонентах.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10139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Преимущества и Недостатки AIDA64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3163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Преимущества AIDA64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Высокая точность данных, обеспечивающая надежную информацию о системе.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Широкий спектр функций, включая мониторинг, диагностику и тестирование.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89" y="56272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Универсальный инструмент для профессионалов.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Недостатки AIDA64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170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Высокая стоимость, что может быть ограничением для некоторых пользователей.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Сложный интерфейс и функционал для новичков, требующий времени на изучение.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63729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Версии</a:t>
            </a: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AIDA64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3664744" cy="2758559"/>
          </a:xfrm>
          <a:prstGeom prst="roundRect">
            <a:avLst>
              <a:gd name="adj" fmla="val 1233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Extreme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28831"/>
            <a:ext cx="3211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Обеспечивает полный доступ ко всем функциям для домашних пользователей и энтузиастов.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Engineer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Предназначена для инженеров и технических специалистов, предлагая расширенные возможности диагностики.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AIDA64 Business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Разработана для корпоративного использования, позволяя управлять несколькими системами одновременно.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25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Системные Требования AIDA64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003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534960"/>
            <a:ext cx="3264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Операционная система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025378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Требуется операционная система Windows для корректной установки и работы AIDA64.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81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452818"/>
            <a:ext cx="2922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Оперативная память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94323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Минимум 1 ГБ оперативной памяти для стабильной работы программы.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23601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3706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Место на диске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86109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Необходимо 50 МБ свободного места на жестком диске для установки AIDA64.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7780" y="7974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Часто Задаваемые Вопросы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5616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68796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Совместимость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178379"/>
            <a:ext cx="2329815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Пользователи могут узнать, какие версии программы совместимы с различными операционными системами и аппаратными конфигурациями.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65616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68796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Лицензирование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532709"/>
            <a:ext cx="232981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 FAQ представлены различные варианты лицензий программы, включая информацию о сравнении функций каждой версии.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65616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68796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Поддержка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178379"/>
            <a:ext cx="232981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Пользователи могут найти сведения о технической поддержке и способах ее получения в различных ситуациях.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389</Words>
  <Application>Microsoft Office PowerPoint</Application>
  <PresentationFormat>Произвольный</PresentationFormat>
  <Paragraphs>60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Gelasio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Валентин Харитонов</cp:lastModifiedBy>
  <cp:revision>4</cp:revision>
  <dcterms:created xsi:type="dcterms:W3CDTF">2025-06-11T12:28:04Z</dcterms:created>
  <dcterms:modified xsi:type="dcterms:W3CDTF">2025-06-11T13:19:28Z</dcterms:modified>
</cp:coreProperties>
</file>